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Lora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-italic.fntdata"/><Relationship Id="rId20" Type="http://schemas.openxmlformats.org/officeDocument/2006/relationships/slide" Target="slides/slide16.xml"/><Relationship Id="rId41" Type="http://schemas.openxmlformats.org/officeDocument/2006/relationships/font" Target="fonts/Lora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Lora-bold.fntdata"/><Relationship Id="rId16" Type="http://schemas.openxmlformats.org/officeDocument/2006/relationships/slide" Target="slides/slide12.xml"/><Relationship Id="rId38" Type="http://schemas.openxmlformats.org/officeDocument/2006/relationships/font" Target="fonts/Lora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e62cab464_1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6e62cab464_1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The slides below contain guidance on using PowerPoint and slide deck content. Delete these slides when you’re ready to get started. </a:t>
            </a:r>
            <a:endParaRPr/>
          </a:p>
        </p:txBody>
      </p:sp>
      <p:sp>
        <p:nvSpPr>
          <p:cNvPr id="176" name="Google Shape;176;g6e62cab464_1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82624706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782624706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Any affiliate, Any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Embed 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 utm_variables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Test</a:t>
            </a:r>
            <a:endParaRPr/>
          </a:p>
        </p:txBody>
      </p:sp>
      <p:sp>
        <p:nvSpPr>
          <p:cNvPr id="242" name="Google Shape;242;g782624706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82624706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782624706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826247060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7826247060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826247060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7826247060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826247060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7826247060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826247060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7826247060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826247060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7826247060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826247060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7826247060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826246bf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24 hrs - 241 920 000 requests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Restricted by internal F5 LB - scale to triple that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Twitter currently handle 7000+  RPS - 604 800 000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2010 - 4K-6K servers</a:t>
            </a:r>
            <a:endParaRPr/>
          </a:p>
        </p:txBody>
      </p:sp>
      <p:sp>
        <p:nvSpPr>
          <p:cNvPr id="291" name="Google Shape;291;g7826246bf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826246bfd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7826246bfd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e62cab464_1_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6e62cab464_1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826246bf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7826246bf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26247060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7826247060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826247060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7826247060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826247060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7826247060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8594b3d69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8594b3d691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826247060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7826247060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82624706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782624706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82624706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782624706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782624706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826246bfd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826246bfd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e62cab464_1_1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6e62cab464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26246bfd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7826246bfd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e62cab464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6e62cab464_1_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6e62cab464_1_9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826246bf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7826246bf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7826246bf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cc1146ef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9cc1146ef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cc1146ef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9cc1146ef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e62cab464_1_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6e62cab464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e62cab464_1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6e62cab464_1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Any affiliate, Any web site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Embed SDK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Add utm_variables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E"/>
              <a:t>Test</a:t>
            </a:r>
            <a:endParaRPr/>
          </a:p>
        </p:txBody>
      </p:sp>
      <p:sp>
        <p:nvSpPr>
          <p:cNvPr id="235" name="Google Shape;235;g6e62cab464_1_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Basic title" showMasterSp="0">
  <p:cSld name="1. Dark_Basic 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4850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"/>
          <p:cNvSpPr txBox="1"/>
          <p:nvPr>
            <p:ph type="title"/>
          </p:nvPr>
        </p:nvSpPr>
        <p:spPr>
          <a:xfrm>
            <a:off x="1627188" y="2188267"/>
            <a:ext cx="8007348" cy="920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"/>
          <p:cNvSpPr txBox="1"/>
          <p:nvPr>
            <p:ph idx="1" type="body"/>
          </p:nvPr>
        </p:nvSpPr>
        <p:spPr>
          <a:xfrm>
            <a:off x="1627189" y="3108325"/>
            <a:ext cx="8007349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2"/>
          <p:cNvSpPr txBox="1"/>
          <p:nvPr>
            <p:ph idx="2" type="body"/>
          </p:nvPr>
        </p:nvSpPr>
        <p:spPr>
          <a:xfrm>
            <a:off x="1629928" y="1847850"/>
            <a:ext cx="8002958" cy="359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/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Quote" showMasterSp="0">
  <p:cSld name="1. Dark_Quot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1127173"/>
            <a:ext cx="2086890" cy="180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318" y="2927627"/>
            <a:ext cx="2045970" cy="1800454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1627188" y="1847850"/>
            <a:ext cx="8920162" cy="361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i="1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 b="1" sz="2200">
                <a:solidFill>
                  <a:schemeClr val="accent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CDDAE6"/>
              </a:buClr>
              <a:buSzPts val="1800"/>
              <a:buNone/>
              <a:defRPr b="0" i="1" sz="1800">
                <a:solidFill>
                  <a:srgbClr val="CDDAE6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Blank" showMasterSp="0">
  <p:cSld name="1. Dark_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Basic title &amp; Subtitle with overline" showMasterSp="0">
  <p:cSld name="2. Light_Basic title &amp; Subtitle with overline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1627188" y="2188267"/>
            <a:ext cx="8007348" cy="92005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1627189" y="3108325"/>
            <a:ext cx="8007349" cy="15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2" type="body"/>
          </p:nvPr>
        </p:nvSpPr>
        <p:spPr>
          <a:xfrm>
            <a:off x="1629928" y="1847850"/>
            <a:ext cx="8002958" cy="3595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>
                <a:solidFill>
                  <a:schemeClr val="dk2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indent="-355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3" type="body"/>
          </p:nvPr>
        </p:nvSpPr>
        <p:spPr>
          <a:xfrm>
            <a:off x="4217700" y="2555925"/>
            <a:ext cx="9535500" cy="380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SzPts val="2000"/>
              <a:buNone/>
              <a:defRPr/>
            </a:lvl1pPr>
            <a:lvl2pPr indent="-228600" lvl="1" marL="914400">
              <a:spcBef>
                <a:spcPts val="9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>
              <a:spcBef>
                <a:spcPts val="60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>
              <a:spcBef>
                <a:spcPts val="900"/>
              </a:spcBef>
              <a:spcAft>
                <a:spcPts val="0"/>
              </a:spcAft>
              <a:buSzPts val="2400"/>
              <a:buNone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•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AutoNum type="arabicPeriod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AutoNum type="alphaLcPeriod"/>
              <a:defRPr/>
            </a:lvl8pPr>
            <a:lvl9pPr indent="-228600" lvl="8" marL="4114800">
              <a:spcBef>
                <a:spcPts val="600"/>
              </a:spcBef>
              <a:spcAft>
                <a:spcPts val="60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1 column" showMasterSp="0">
  <p:cSld name="2. Light_Standard_1 column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704126" y="1847850"/>
            <a:ext cx="10767149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2 columns" showMasterSp="0">
  <p:cSld name="2. Light_Standard_2 columns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95" name="Google Shape;95;p15"/>
          <p:cNvSpPr txBox="1"/>
          <p:nvPr>
            <p:ph idx="1" type="body"/>
          </p:nvPr>
        </p:nvSpPr>
        <p:spPr>
          <a:xfrm>
            <a:off x="700291" y="1847851"/>
            <a:ext cx="5232197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2" type="body"/>
          </p:nvPr>
        </p:nvSpPr>
        <p:spPr>
          <a:xfrm>
            <a:off x="6259513" y="1847850"/>
            <a:ext cx="5211762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Title Only" showMasterSp="0">
  <p:cSld name="2. Light_Title Only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Full screen content" showMasterSp="0">
  <p:cSld name="2. Light_Full screen content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712788" y="346076"/>
            <a:ext cx="10758487" cy="5797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244625" y="202450"/>
            <a:ext cx="11226600" cy="5980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indent="-228600" lvl="1" marL="91440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2pPr>
            <a:lvl3pPr indent="-228600" lvl="2" marL="1371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3pPr>
            <a:lvl4pPr indent="-228600" lvl="3" marL="182880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  <a:defRPr>
                <a:solidFill>
                  <a:schemeClr val="dk1"/>
                </a:solidFill>
              </a:defRPr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Standard_Content with explainer" showMasterSp="0">
  <p:cSld name="2. Light_Standard_Content with explainer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11785" y="346075"/>
            <a:ext cx="338367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4389438" y="346075"/>
            <a:ext cx="7081837" cy="57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712788" y="1847850"/>
            <a:ext cx="3402012" cy="42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indent="-3810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>
                <a:solidFill>
                  <a:schemeClr val="dk1"/>
                </a:solidFill>
              </a:defRPr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  <a:defRPr>
                <a:solidFill>
                  <a:schemeClr val="dk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(Title top)" showMasterSp="0">
  <p:cSld name="2. Light_Key statement (Title top)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1627188" y="3378200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i="1" sz="24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i="1" sz="2800">
                <a:solidFill>
                  <a:schemeClr val="accen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(Title bottom)" showMasterSp="0">
  <p:cSld name="2. Light_Key statement (Title bottom)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1627188" y="1847850"/>
            <a:ext cx="8920162" cy="4295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1627188" y="-2565631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i="1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i="1" sz="2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1 column" showMasterSp="0">
  <p:cSld name="1. Dark_Standard_1 colum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704126" y="1847850"/>
            <a:ext cx="10767149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3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Key statement 3 (Fade)" showMasterSp="0">
  <p:cSld name="2. Light_Key statement 3 (Fade)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712787" y="1847850"/>
            <a:ext cx="10766425" cy="429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DAE6"/>
              </a:buClr>
              <a:buSzPts val="10000"/>
              <a:buFont typeface="Montserrat"/>
              <a:buNone/>
              <a:defRPr sz="10000">
                <a:solidFill>
                  <a:srgbClr val="CDDAE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712788" y="2451798"/>
            <a:ext cx="10766424" cy="3708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Quote" showMasterSp="0">
  <p:cSld name="2. Light_Quote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7050" y="1127173"/>
            <a:ext cx="2086890" cy="1800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318" y="2927627"/>
            <a:ext cx="2045970" cy="1800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1627188" y="1847850"/>
            <a:ext cx="8920162" cy="3616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i="1" sz="2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6B94B2"/>
              </a:buClr>
              <a:buSzPts val="2200"/>
              <a:buNone/>
              <a:defRPr b="1" sz="2200">
                <a:solidFill>
                  <a:srgbClr val="6B94B2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9DB8CB"/>
              </a:buClr>
              <a:buSzPts val="1800"/>
              <a:buNone/>
              <a:defRPr b="0" i="1" sz="1800">
                <a:solidFill>
                  <a:srgbClr val="9DB8C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Light_Blank" showMasterSp="0">
  <p:cSld name="2. Light_Blan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Dark title slide - no text" showMasterSp="0">
  <p:cSld name="3. Divider_Dark title slide - no 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 rotWithShape="1">
          <a:blip r:embed="rId2">
            <a:alphaModFix/>
          </a:blip>
          <a:srcRect b="0" l="0" r="2048" t="0"/>
          <a:stretch/>
        </p:blipFill>
        <p:spPr>
          <a:xfrm rot="10800000">
            <a:off x="-527538" y="0"/>
            <a:ext cx="5404338" cy="2855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3987" y="2358736"/>
            <a:ext cx="4264026" cy="820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Yellow title slide - no text" showMasterSp="0">
  <p:cSld name="3. Yellow title slide - no text">
    <p:bg>
      <p:bgPr>
        <a:solidFill>
          <a:schemeClr val="accent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6863" y="1857375"/>
            <a:ext cx="3973512" cy="76495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/>
          <p:nvPr/>
        </p:nvSpPr>
        <p:spPr>
          <a:xfrm>
            <a:off x="7637212" y="4482784"/>
            <a:ext cx="4591169" cy="2407151"/>
          </a:xfrm>
          <a:custGeom>
            <a:rect b="b" l="l" r="r" t="t"/>
            <a:pathLst>
              <a:path extrusionOk="0" h="2407151" w="4591169">
                <a:moveTo>
                  <a:pt x="1119426" y="1357932"/>
                </a:moveTo>
                <a:cubicBezTo>
                  <a:pt x="1474810" y="1567776"/>
                  <a:pt x="1595757" y="1639185"/>
                  <a:pt x="1595757" y="1639185"/>
                </a:cubicBezTo>
                <a:lnTo>
                  <a:pt x="2925325" y="2407152"/>
                </a:lnTo>
                <a:lnTo>
                  <a:pt x="3017706" y="2407152"/>
                </a:lnTo>
                <a:lnTo>
                  <a:pt x="1659813" y="1605929"/>
                </a:lnTo>
                <a:lnTo>
                  <a:pt x="3083233" y="117067"/>
                </a:lnTo>
                <a:cubicBezTo>
                  <a:pt x="3119906" y="396421"/>
                  <a:pt x="3193251" y="955128"/>
                  <a:pt x="3193251" y="955128"/>
                </a:cubicBezTo>
                <a:lnTo>
                  <a:pt x="3392126" y="2407152"/>
                </a:lnTo>
                <a:lnTo>
                  <a:pt x="3445060" y="2406494"/>
                </a:lnTo>
                <a:lnTo>
                  <a:pt x="3261601" y="1008874"/>
                </a:lnTo>
                <a:lnTo>
                  <a:pt x="4591170" y="1790045"/>
                </a:lnTo>
                <a:lnTo>
                  <a:pt x="4591170" y="1714494"/>
                </a:lnTo>
                <a:lnTo>
                  <a:pt x="3251541" y="932104"/>
                </a:lnTo>
                <a:lnTo>
                  <a:pt x="3120991" y="0"/>
                </a:lnTo>
                <a:lnTo>
                  <a:pt x="1605818" y="1574037"/>
                </a:lnTo>
                <a:lnTo>
                  <a:pt x="1109510" y="1280991"/>
                </a:lnTo>
                <a:lnTo>
                  <a:pt x="0" y="2407152"/>
                </a:lnTo>
                <a:lnTo>
                  <a:pt x="85915" y="2407152"/>
                </a:lnTo>
                <a:cubicBezTo>
                  <a:pt x="85915" y="2407152"/>
                  <a:pt x="762955" y="1719756"/>
                  <a:pt x="1119426" y="13579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Basic title" showMasterSp="0">
  <p:cSld name="3. Basic 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1644649" y="1834779"/>
            <a:ext cx="8902701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03776" y="1026708"/>
            <a:ext cx="2584449" cy="49754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1646376" y="3568140"/>
            <a:ext cx="8908764" cy="26182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9DB8CB"/>
              </a:buClr>
              <a:buSzPts val="2400"/>
              <a:buNone/>
              <a:defRPr sz="2400">
                <a:solidFill>
                  <a:srgbClr val="9DB8CB"/>
                </a:solidFill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indent="-228600" lvl="3" marL="1828800" algn="ctr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9DB8CB"/>
              </a:buClr>
              <a:buSzPts val="2000"/>
              <a:buNone/>
              <a:defRPr sz="2000">
                <a:solidFill>
                  <a:srgbClr val="9DB8CB"/>
                </a:solidFill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9DB8CB"/>
              </a:buClr>
              <a:buSzPts val="1600"/>
              <a:buNone/>
              <a:defRPr sz="1600">
                <a:solidFill>
                  <a:srgbClr val="9DB8CB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 title slide - with text" showMasterSp="0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527050" y="1817687"/>
            <a:ext cx="11128376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" type="body"/>
          </p:nvPr>
        </p:nvSpPr>
        <p:spPr>
          <a:xfrm>
            <a:off x="524317" y="3552399"/>
            <a:ext cx="11136042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Light title slide - with text">
  <p:cSld name="3. Light title slide - with text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type="title"/>
          </p:nvPr>
        </p:nvSpPr>
        <p:spPr>
          <a:xfrm>
            <a:off x="692150" y="1857375"/>
            <a:ext cx="10785475" cy="12546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" type="body"/>
          </p:nvPr>
        </p:nvSpPr>
        <p:spPr>
          <a:xfrm>
            <a:off x="692150" y="3378200"/>
            <a:ext cx="10790328" cy="17283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Yellow title slide - with text">
  <p:cSld name="3. Yellow title slide - with text">
    <p:bg>
      <p:bgPr>
        <a:solidFill>
          <a:schemeClr val="accen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527050" y="1817687"/>
            <a:ext cx="11128376" cy="1707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524317" y="3552399"/>
            <a:ext cx="11136042" cy="15541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2000"/>
              <a:buNone/>
              <a:defRPr sz="2000">
                <a:solidFill>
                  <a:srgbClr val="8C939A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800"/>
              <a:buNone/>
              <a:defRPr sz="1800">
                <a:solidFill>
                  <a:srgbClr val="8C939A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  <p:pic>
        <p:nvPicPr>
          <p:cNvPr id="151" name="Google Shape;15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327406" y="5708430"/>
            <a:ext cx="2584449" cy="49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9"/>
          <p:cNvPicPr preferRelativeResize="0"/>
          <p:nvPr/>
        </p:nvPicPr>
        <p:blipFill rotWithShape="1">
          <a:blip r:embed="rId3">
            <a:alphaModFix/>
          </a:blip>
          <a:srcRect b="9007" l="0" r="10607" t="0"/>
          <a:stretch/>
        </p:blipFill>
        <p:spPr>
          <a:xfrm rot="10800000">
            <a:off x="-2" y="0"/>
            <a:ext cx="2826328" cy="125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Key statement 3 (Fade)" showMasterSp="0">
  <p:cSld name="3. Key statement 3 (Fade)">
    <p:bg>
      <p:bgPr>
        <a:solidFill>
          <a:schemeClr val="accen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692150" y="1842031"/>
            <a:ext cx="11004293" cy="430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E166"/>
              </a:buClr>
              <a:buSzPts val="10000"/>
              <a:buFont typeface="Montserrat"/>
              <a:buNone/>
              <a:defRPr sz="10000">
                <a:solidFill>
                  <a:srgbClr val="FFE1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692150" y="2357998"/>
            <a:ext cx="10963274" cy="3802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2 columns" showMasterSp="0">
  <p:cSld name="1. Dark_Standard_2 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700291" y="1847851"/>
            <a:ext cx="5232197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2" type="body"/>
          </p:nvPr>
        </p:nvSpPr>
        <p:spPr>
          <a:xfrm>
            <a:off x="6259513" y="1847850"/>
            <a:ext cx="5211762" cy="4295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ight 1 - with text" showMasterSp="0">
  <p:cSld name="3. Divider_Light 1 - with text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" name="Google Shape;15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4574" y="2761489"/>
            <a:ext cx="7594657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Dark 1 - with text" showMasterSp="0">
  <p:cSld name="3. Divider_Dark 1 - with 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" name="Google Shape;16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54574" y="2761489"/>
            <a:ext cx="7594657" cy="4096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Shapes with text" showMasterSp="0">
  <p:cSld name="3. Divider_Shapes with 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2">
            <a:alphaModFix/>
          </a:blip>
          <a:srcRect b="18736" l="0" r="0" t="39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ogo shape with text" showMasterSp="0">
  <p:cSld name="3. Divider_Logo shape with 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6576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4"/>
          <p:cNvSpPr/>
          <p:nvPr/>
        </p:nvSpPr>
        <p:spPr>
          <a:xfrm>
            <a:off x="6957590" y="-13997"/>
            <a:ext cx="5309024" cy="943721"/>
          </a:xfrm>
          <a:custGeom>
            <a:rect b="b" l="l" r="r" t="t"/>
            <a:pathLst>
              <a:path extrusionOk="0" h="943721" w="5309024">
                <a:moveTo>
                  <a:pt x="0" y="13998"/>
                </a:moveTo>
                <a:lnTo>
                  <a:pt x="5309024" y="943721"/>
                </a:lnTo>
                <a:lnTo>
                  <a:pt x="5273862" y="0"/>
                </a:lnTo>
                <a:lnTo>
                  <a:pt x="0" y="13998"/>
                </a:lnTo>
                <a:close/>
              </a:path>
            </a:pathLst>
          </a:custGeom>
          <a:solidFill>
            <a:srgbClr val="FFC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6913339" y="1"/>
            <a:ext cx="5365889" cy="6900488"/>
          </a:xfrm>
          <a:custGeom>
            <a:rect b="b" l="l" r="r" t="t"/>
            <a:pathLst>
              <a:path extrusionOk="0" h="6900488" w="5365889">
                <a:moveTo>
                  <a:pt x="1983562" y="6888381"/>
                </a:moveTo>
                <a:lnTo>
                  <a:pt x="5365889" y="6900488"/>
                </a:lnTo>
                <a:lnTo>
                  <a:pt x="5331669" y="4552122"/>
                </a:lnTo>
                <a:lnTo>
                  <a:pt x="1983562" y="6888381"/>
                </a:lnTo>
                <a:close/>
                <a:moveTo>
                  <a:pt x="381533" y="3619216"/>
                </a:moveTo>
                <a:lnTo>
                  <a:pt x="4102848" y="4959719"/>
                </a:lnTo>
                <a:lnTo>
                  <a:pt x="5331669" y="4134678"/>
                </a:lnTo>
                <a:lnTo>
                  <a:pt x="5311790" y="2286000"/>
                </a:lnTo>
                <a:lnTo>
                  <a:pt x="381533" y="3619216"/>
                </a:lnTo>
                <a:close/>
                <a:moveTo>
                  <a:pt x="3035139" y="2527572"/>
                </a:moveTo>
                <a:lnTo>
                  <a:pt x="5345819" y="1921790"/>
                </a:lnTo>
                <a:lnTo>
                  <a:pt x="5361318" y="449451"/>
                </a:lnTo>
                <a:lnTo>
                  <a:pt x="0" y="0"/>
                </a:lnTo>
                <a:lnTo>
                  <a:pt x="3035139" y="252757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0" name="Google Shape;170;p34"/>
          <p:cNvSpPr txBox="1"/>
          <p:nvPr>
            <p:ph type="title"/>
          </p:nvPr>
        </p:nvSpPr>
        <p:spPr>
          <a:xfrm>
            <a:off x="692150" y="1907615"/>
            <a:ext cx="5240338" cy="112335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Divider_Logo shapes without text" showMasterSp="0">
  <p:cSld name="3. Divider_Logo shapes without 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5"/>
          <p:cNvPicPr preferRelativeResize="0"/>
          <p:nvPr/>
        </p:nvPicPr>
        <p:blipFill rotWithShape="1">
          <a:blip r:embed="rId2">
            <a:alphaModFix/>
          </a:blip>
          <a:srcRect b="20337" l="0" r="0" t="0"/>
          <a:stretch/>
        </p:blipFill>
        <p:spPr>
          <a:xfrm>
            <a:off x="0" y="-1"/>
            <a:ext cx="121920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Title Only" showMasterSp="0">
  <p:cSld name="1. Dark_Title 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57" name="Google Shape;57;p5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Full screen content" showMasterSp="0">
  <p:cSld name="1. Dark_Full screen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712788" y="346077"/>
            <a:ext cx="11004293" cy="4304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Standard_Content with explainer" showMasterSp="0">
  <p:cSld name="1. Dark_Standard_Content with explainer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711785" y="346075"/>
            <a:ext cx="3383677" cy="12414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Montserrat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4389438" y="346075"/>
            <a:ext cx="7081837" cy="579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3429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712788" y="1847850"/>
            <a:ext cx="3402012" cy="4289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/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indent="-3810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  <a:defRPr/>
            </a:lvl7pPr>
            <a:lvl8pPr indent="-3429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eriod"/>
              <a:defRPr/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(Title top)" showMasterSp="0">
  <p:cSld name="1. Dark_Key statement (Title top)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1627188" y="3378200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i="1"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i="1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(Title bottom)" showMasterSp="0">
  <p:cSld name="1. Dark_Key statement (Title bottom)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1627188" y="1847850"/>
            <a:ext cx="8920162" cy="4295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1627188" y="-2565631"/>
            <a:ext cx="8920162" cy="41531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i="1" sz="24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228600" lvl="7" marL="3657600" algn="ctr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i="1" sz="2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Dark_Key statement 3 (Fade)" showMasterSp="0">
  <p:cSld name="1. Dark_Key statement 3 (Fade)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712787" y="1847850"/>
            <a:ext cx="10766425" cy="42984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0"/>
              <a:buFont typeface="Montserrat"/>
              <a:buNone/>
              <a:defRPr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712788" y="2451798"/>
            <a:ext cx="10766424" cy="3708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-228600" lvl="2" marL="1371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-228600" lvl="4" marL="22860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228600" lvl="5" marL="27432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8C939A"/>
              </a:buClr>
              <a:buSzPts val="1600"/>
              <a:buNone/>
              <a:defRPr sz="1600">
                <a:solidFill>
                  <a:srgbClr val="8C939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  <a:defRPr b="1" i="0" sz="40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704850" y="1847850"/>
            <a:ext cx="10767150" cy="429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-228600" lvl="3" marL="1828800" marR="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-355600" lvl="5" marL="27432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-355600" lvl="6" marL="32004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-355600" lvl="7" marL="3657600" marR="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AutoNum type="alphaLcPeriod"/>
              <a:defRPr b="0" i="0" sz="20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-228600" lvl="8" marL="4114800" marR="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6B94B2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06833" y="6341352"/>
            <a:ext cx="365126" cy="36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4;p1"/>
          <p:cNvGrpSpPr/>
          <p:nvPr/>
        </p:nvGrpSpPr>
        <p:grpSpPr>
          <a:xfrm>
            <a:off x="0" y="-589669"/>
            <a:ext cx="12192000" cy="369332"/>
            <a:chOff x="0" y="-589669"/>
            <a:chExt cx="12192000" cy="369332"/>
          </a:xfrm>
        </p:grpSpPr>
        <p:grpSp>
          <p:nvGrpSpPr>
            <p:cNvPr id="15" name="Google Shape;15;p1"/>
            <p:cNvGrpSpPr/>
            <p:nvPr/>
          </p:nvGrpSpPr>
          <p:grpSpPr>
            <a:xfrm>
              <a:off x="0" y="-585003"/>
              <a:ext cx="12192000" cy="360000"/>
              <a:chOff x="0" y="-585003"/>
              <a:chExt cx="12192000" cy="360000"/>
            </a:xfrm>
          </p:grpSpPr>
          <p:sp>
            <p:nvSpPr>
              <p:cNvPr id="16" name="Google Shape;16;p1"/>
              <p:cNvSpPr/>
              <p:nvPr/>
            </p:nvSpPr>
            <p:spPr>
              <a:xfrm>
                <a:off x="0" y="-585003"/>
                <a:ext cx="720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1352001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227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19" name="Google Shape;19;p1"/>
              <p:cNvSpPr/>
              <p:nvPr/>
            </p:nvSpPr>
            <p:spPr>
              <a:xfrm>
                <a:off x="319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0" name="Google Shape;20;p1"/>
              <p:cNvSpPr/>
              <p:nvPr/>
            </p:nvSpPr>
            <p:spPr>
              <a:xfrm>
                <a:off x="411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1" name="Google Shape;21;p1"/>
              <p:cNvSpPr/>
              <p:nvPr/>
            </p:nvSpPr>
            <p:spPr>
              <a:xfrm>
                <a:off x="595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2" name="Google Shape;22;p1"/>
              <p:cNvSpPr/>
              <p:nvPr/>
            </p:nvSpPr>
            <p:spPr>
              <a:xfrm>
                <a:off x="779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11472000" y="-585003"/>
                <a:ext cx="720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1055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503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687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7" name="Google Shape;27;p1"/>
              <p:cNvSpPr/>
              <p:nvPr/>
            </p:nvSpPr>
            <p:spPr>
              <a:xfrm>
                <a:off x="871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9632002" y="-585003"/>
                <a:ext cx="288000" cy="36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sp>
          <p:nvSpPr>
            <p:cNvPr id="29" name="Google Shape;29;p1"/>
            <p:cNvSpPr txBox="1"/>
            <p:nvPr/>
          </p:nvSpPr>
          <p:spPr>
            <a:xfrm>
              <a:off x="905135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  <p:sp>
          <p:nvSpPr>
            <p:cNvPr id="30" name="Google Shape;30;p1"/>
            <p:cNvSpPr txBox="1"/>
            <p:nvPr/>
          </p:nvSpPr>
          <p:spPr>
            <a:xfrm>
              <a:off x="182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/>
            </a:p>
          </p:txBody>
        </p:sp>
        <p:sp>
          <p:nvSpPr>
            <p:cNvPr id="31" name="Google Shape;31;p1"/>
            <p:cNvSpPr txBox="1"/>
            <p:nvPr/>
          </p:nvSpPr>
          <p:spPr>
            <a:xfrm>
              <a:off x="274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/>
            </a:p>
          </p:txBody>
        </p:sp>
        <p:sp>
          <p:nvSpPr>
            <p:cNvPr id="32" name="Google Shape;32;p1"/>
            <p:cNvSpPr txBox="1"/>
            <p:nvPr/>
          </p:nvSpPr>
          <p:spPr>
            <a:xfrm>
              <a:off x="366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/>
            </a:p>
          </p:txBody>
        </p:sp>
        <p:sp>
          <p:nvSpPr>
            <p:cNvPr id="33" name="Google Shape;33;p1"/>
            <p:cNvSpPr txBox="1"/>
            <p:nvPr/>
          </p:nvSpPr>
          <p:spPr>
            <a:xfrm>
              <a:off x="458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/>
            </a:p>
          </p:txBody>
        </p:sp>
        <p:sp>
          <p:nvSpPr>
            <p:cNvPr id="34" name="Google Shape;34;p1"/>
            <p:cNvSpPr txBox="1"/>
            <p:nvPr/>
          </p:nvSpPr>
          <p:spPr>
            <a:xfrm>
              <a:off x="550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</a:t>
              </a:r>
              <a:endParaRPr/>
            </a:p>
          </p:txBody>
        </p:sp>
        <p:sp>
          <p:nvSpPr>
            <p:cNvPr id="35" name="Google Shape;35;p1"/>
            <p:cNvSpPr txBox="1"/>
            <p:nvPr/>
          </p:nvSpPr>
          <p:spPr>
            <a:xfrm>
              <a:off x="642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</a:t>
              </a:r>
              <a:endParaRPr/>
            </a:p>
          </p:txBody>
        </p:sp>
        <p:sp>
          <p:nvSpPr>
            <p:cNvPr id="36" name="Google Shape;36;p1"/>
            <p:cNvSpPr txBox="1"/>
            <p:nvPr/>
          </p:nvSpPr>
          <p:spPr>
            <a:xfrm>
              <a:off x="734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8</a:t>
              </a:r>
              <a:endParaRPr/>
            </a:p>
          </p:txBody>
        </p:sp>
        <p:sp>
          <p:nvSpPr>
            <p:cNvPr id="37" name="Google Shape;37;p1"/>
            <p:cNvSpPr txBox="1"/>
            <p:nvPr/>
          </p:nvSpPr>
          <p:spPr>
            <a:xfrm>
              <a:off x="8265136" y="-589669"/>
              <a:ext cx="2617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</a:t>
              </a:r>
              <a:endParaRPr/>
            </a:p>
          </p:txBody>
        </p:sp>
        <p:sp>
          <p:nvSpPr>
            <p:cNvPr id="38" name="Google Shape;38;p1"/>
            <p:cNvSpPr txBox="1"/>
            <p:nvPr/>
          </p:nvSpPr>
          <p:spPr>
            <a:xfrm>
              <a:off x="9092569" y="-589669"/>
              <a:ext cx="44686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endParaRPr/>
            </a:p>
          </p:txBody>
        </p:sp>
        <p:sp>
          <p:nvSpPr>
            <p:cNvPr id="39" name="Google Shape;39;p1"/>
            <p:cNvSpPr txBox="1"/>
            <p:nvPr/>
          </p:nvSpPr>
          <p:spPr>
            <a:xfrm>
              <a:off x="10044788" y="-589669"/>
              <a:ext cx="3805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  <a:endParaRPr/>
            </a:p>
          </p:txBody>
        </p:sp>
        <p:sp>
          <p:nvSpPr>
            <p:cNvPr id="40" name="Google Shape;40;p1"/>
            <p:cNvSpPr txBox="1"/>
            <p:nvPr/>
          </p:nvSpPr>
          <p:spPr>
            <a:xfrm>
              <a:off x="10918504" y="-589669"/>
              <a:ext cx="474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IE" sz="1800" u="none" cap="none" strike="noStrike">
                  <a:solidFill>
                    <a:srgbClr val="DEDEDE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</a:t>
              </a:r>
              <a:endParaRPr/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8">
          <p15:clr>
            <a:srgbClr val="F26B43"/>
          </p15:clr>
        </p15:guide>
        <p15:guide id="2" pos="3749">
          <p15:clr>
            <a:srgbClr val="F26B43"/>
          </p15:clr>
        </p15:guide>
        <p15:guide id="3" orient="horz" pos="1000">
          <p15:clr>
            <a:srgbClr val="F26B43"/>
          </p15:clr>
        </p15:guide>
        <p15:guide id="4" orient="horz" pos="1164">
          <p15:clr>
            <a:srgbClr val="F26B43"/>
          </p15:clr>
        </p15:guide>
        <p15:guide id="5" orient="horz" pos="3870">
          <p15:clr>
            <a:srgbClr val="F26B43"/>
          </p15:clr>
        </p15:guide>
        <p15:guide id="6" orient="horz" pos="4004">
          <p15:clr>
            <a:srgbClr val="F26B43"/>
          </p15:clr>
        </p15:guide>
        <p15:guide id="7" orient="horz" pos="4236">
          <p15:clr>
            <a:srgbClr val="F26B43"/>
          </p15:clr>
        </p15:guide>
        <p15:guide id="8" pos="3927">
          <p15:clr>
            <a:srgbClr val="F26B43"/>
          </p15:clr>
        </p15:guide>
        <p15:guide id="9" pos="449">
          <p15:clr>
            <a:srgbClr val="F26B43"/>
          </p15:clr>
        </p15:guide>
        <p15:guide id="10" pos="7226">
          <p15:clr>
            <a:srgbClr val="F26B43"/>
          </p15:clr>
        </p15:guide>
        <p15:guide id="11" pos="2012">
          <p15:clr>
            <a:srgbClr val="F26B43"/>
          </p15:clr>
        </p15:guide>
        <p15:guide id="12" pos="2592">
          <p15:clr>
            <a:srgbClr val="F26B43"/>
          </p15:clr>
        </p15:guide>
        <p15:guide id="13" pos="5085">
          <p15:clr>
            <a:srgbClr val="F26B43"/>
          </p15:clr>
        </p15:guide>
        <p15:guide id="14" pos="5666">
          <p15:clr>
            <a:srgbClr val="F26B43"/>
          </p15:clr>
        </p15:guide>
        <p15:guide id="15" pos="853">
          <p15:clr>
            <a:srgbClr val="F26B43"/>
          </p15:clr>
        </p15:guide>
        <p15:guide id="16" pos="1025">
          <p15:clr>
            <a:srgbClr val="F26B43"/>
          </p15:clr>
        </p15:guide>
        <p15:guide id="17" pos="1429">
          <p15:clr>
            <a:srgbClr val="F26B43"/>
          </p15:clr>
        </p15:guide>
        <p15:guide id="18" pos="1608">
          <p15:clr>
            <a:srgbClr val="F26B43"/>
          </p15:clr>
        </p15:guide>
        <p15:guide id="19" pos="2189">
          <p15:clr>
            <a:srgbClr val="F26B43"/>
          </p15:clr>
        </p15:guide>
        <p15:guide id="20" pos="2765">
          <p15:clr>
            <a:srgbClr val="F26B43"/>
          </p15:clr>
        </p15:guide>
        <p15:guide id="21" pos="3168">
          <p15:clr>
            <a:srgbClr val="F26B43"/>
          </p15:clr>
        </p15:guide>
        <p15:guide id="22" pos="3346">
          <p15:clr>
            <a:srgbClr val="F26B43"/>
          </p15:clr>
        </p15:guide>
        <p15:guide id="23" pos="4330">
          <p15:clr>
            <a:srgbClr val="F26B43"/>
          </p15:clr>
        </p15:guide>
        <p15:guide id="24" pos="4503">
          <p15:clr>
            <a:srgbClr val="F26B43"/>
          </p15:clr>
        </p15:guide>
        <p15:guide id="25" pos="4906">
          <p15:clr>
            <a:srgbClr val="F26B43"/>
          </p15:clr>
        </p15:guide>
        <p15:guide id="26" pos="5488">
          <p15:clr>
            <a:srgbClr val="F26B43"/>
          </p15:clr>
        </p15:guide>
        <p15:guide id="27" pos="6069">
          <p15:clr>
            <a:srgbClr val="F26B43"/>
          </p15:clr>
        </p15:guide>
        <p15:guide id="28" pos="6242">
          <p15:clr>
            <a:srgbClr val="F26B43"/>
          </p15:clr>
        </p15:guide>
        <p15:guide id="29" pos="6644">
          <p15:clr>
            <a:srgbClr val="F26B43"/>
          </p15:clr>
        </p15:guide>
        <p15:guide id="30" pos="6823">
          <p15:clr>
            <a:srgbClr val="F26B43"/>
          </p15:clr>
        </p15:guide>
        <p15:guide id="31" orient="horz" pos="1958">
          <p15:clr>
            <a:srgbClr val="F26B43"/>
          </p15:clr>
        </p15:guide>
        <p15:guide id="32" orient="horz" pos="2128">
          <p15:clr>
            <a:srgbClr val="F26B43"/>
          </p15:clr>
        </p15:guide>
        <p15:guide id="33" orient="horz" pos="2910">
          <p15:clr>
            <a:srgbClr val="F26B43"/>
          </p15:clr>
        </p15:guide>
        <p15:guide id="34" orient="horz" pos="30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7GyfH6Kspm8k7YbaO7_w5d515GchOEL3/view" TargetMode="External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79525" y="3879400"/>
            <a:ext cx="120198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6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Trackmate </a:t>
            </a:r>
            <a:endParaRPr/>
          </a:p>
        </p:txBody>
      </p:sp>
      <p:sp>
        <p:nvSpPr>
          <p:cNvPr id="179" name="Google Shape;179;p36"/>
          <p:cNvSpPr txBox="1"/>
          <p:nvPr/>
        </p:nvSpPr>
        <p:spPr>
          <a:xfrm>
            <a:off x="200850" y="5486650"/>
            <a:ext cx="117903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Luigi Zuccarelli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E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Sept 2020</a:t>
            </a:r>
            <a:r>
              <a:rPr lang="en-IE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5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Sprint 0</a:t>
            </a:r>
            <a:endParaRPr/>
          </a:p>
        </p:txBody>
      </p:sp>
      <p:sp>
        <p:nvSpPr>
          <p:cNvPr id="245" name="Google Shape;245;p45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46" name="Google Shape;246;p45"/>
          <p:cNvSpPr txBox="1"/>
          <p:nvPr/>
        </p:nvSpPr>
        <p:spPr>
          <a:xfrm>
            <a:off x="99400" y="3902750"/>
            <a:ext cx="1200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Discovery Session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DevOps Culture &amp; Best Practises </a:t>
            </a:r>
            <a:endParaRPr b="1" sz="4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5th-8th May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477115"/>
            <a:ext cx="11887196" cy="5903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7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58" name="Google Shape;2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357"/>
            <a:ext cx="11887198" cy="591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64" name="Google Shape;2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3994"/>
            <a:ext cx="11887201" cy="589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70" name="Google Shape;2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020"/>
            <a:ext cx="11887198" cy="5903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3340"/>
            <a:ext cx="11887200" cy="561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1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82" name="Google Shape;28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434974"/>
            <a:ext cx="11887202" cy="598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288" name="Google Shape;28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375"/>
            <a:ext cx="11887198" cy="53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3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94" name="Google Shape;294;p53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Architecture - POC</a:t>
            </a:r>
            <a:endParaRPr/>
          </a:p>
        </p:txBody>
      </p:sp>
      <p:pic>
        <p:nvPicPr>
          <p:cNvPr id="295" name="Google Shape;2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100" y="2173700"/>
            <a:ext cx="9652424" cy="32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01" name="Google Shape;301;p54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POC </a:t>
            </a:r>
            <a:r>
              <a:rPr lang="en-IE"/>
              <a:t>- Results &amp; feedback</a:t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950" y="1594896"/>
            <a:ext cx="3537093" cy="49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2293" y="1594896"/>
            <a:ext cx="3527309" cy="4965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00" y="1587575"/>
            <a:ext cx="3527300" cy="498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712804" y="1847850"/>
            <a:ext cx="73596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What is Trackmate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How is it used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Who will use it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Sprint0 - Discovery - DevOps culture &amp; best practises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Canned Demo (time permitting)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37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Agenda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5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10" name="Google Shape;310;p55"/>
          <p:cNvSpPr txBox="1"/>
          <p:nvPr>
            <p:ph idx="1" type="body"/>
          </p:nvPr>
        </p:nvSpPr>
        <p:spPr>
          <a:xfrm>
            <a:off x="700291" y="1847851"/>
            <a:ext cx="5232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Tools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○"/>
            </a:pPr>
            <a:r>
              <a:rPr b="0" lang="en-IE"/>
              <a:t>flow designer (simulate funnel)</a:t>
            </a:r>
            <a:endParaRPr b="0"/>
          </a:p>
          <a:p>
            <a:pPr indent="-3429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0" lang="en-IE"/>
              <a:t>flow deployer (cms and linker)</a:t>
            </a: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Demo pages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Platform (Openshift)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CICD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Code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55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Demo overview</a:t>
            </a:r>
            <a:r>
              <a:rPr lang="en-IE"/>
              <a:t> </a:t>
            </a:r>
            <a:endParaRPr/>
          </a:p>
        </p:txBody>
      </p:sp>
      <p:pic>
        <p:nvPicPr>
          <p:cNvPr id="312" name="Google Shape;312;p55" title="Screencast-05-17-2020-015839-P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6075" y="4099175"/>
            <a:ext cx="3113100" cy="2328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6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18" name="Google Shape;31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1424547"/>
            <a:ext cx="11887196" cy="4008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7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24" name="Google Shape;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793" y="1219475"/>
            <a:ext cx="10188415" cy="44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30" name="Google Shape;3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079" y="152399"/>
            <a:ext cx="7707843" cy="6553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36" name="Google Shape;3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763" y="1002675"/>
            <a:ext cx="9720474" cy="48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42" name="Google Shape;3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2517521"/>
            <a:ext cx="11887202" cy="1822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1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pic>
        <p:nvPicPr>
          <p:cNvPr id="348" name="Google Shape;34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012" y="1018450"/>
            <a:ext cx="5935975" cy="48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Next Step</a:t>
            </a:r>
            <a:endParaRPr/>
          </a:p>
        </p:txBody>
      </p:sp>
      <p:sp>
        <p:nvSpPr>
          <p:cNvPr id="355" name="Google Shape;355;p62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356" name="Google Shape;356;p62"/>
          <p:cNvSpPr txBox="1"/>
          <p:nvPr/>
        </p:nvSpPr>
        <p:spPr>
          <a:xfrm>
            <a:off x="99400" y="3902750"/>
            <a:ext cx="120063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E" sz="4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Pilot with NMG on a live campaign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3"/>
          <p:cNvSpPr txBox="1"/>
          <p:nvPr>
            <p:ph type="title"/>
          </p:nvPr>
        </p:nvSpPr>
        <p:spPr>
          <a:xfrm>
            <a:off x="527050" y="4270917"/>
            <a:ext cx="5405400" cy="187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IE"/>
              <a:t>Q&amp;A</a:t>
            </a:r>
            <a:endParaRPr/>
          </a:p>
        </p:txBody>
      </p:sp>
      <p:pic>
        <p:nvPicPr>
          <p:cNvPr id="362" name="Google Shape;36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4153150"/>
            <a:ext cx="3530720" cy="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4"/>
          <p:cNvSpPr txBox="1"/>
          <p:nvPr>
            <p:ph type="title"/>
          </p:nvPr>
        </p:nvSpPr>
        <p:spPr>
          <a:xfrm>
            <a:off x="527050" y="4270917"/>
            <a:ext cx="5405438" cy="187270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ontserrat"/>
              <a:buNone/>
            </a:pPr>
            <a:r>
              <a:rPr lang="en-IE"/>
              <a:t>Thank you</a:t>
            </a:r>
            <a:endParaRPr/>
          </a:p>
        </p:txBody>
      </p:sp>
      <p:pic>
        <p:nvPicPr>
          <p:cNvPr id="368" name="Google Shape;36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" y="4153150"/>
            <a:ext cx="3530720" cy="73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8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192" name="Google Shape;192;p38"/>
          <p:cNvSpPr txBox="1"/>
          <p:nvPr>
            <p:ph idx="1" type="body"/>
          </p:nvPr>
        </p:nvSpPr>
        <p:spPr>
          <a:xfrm>
            <a:off x="712791" y="1847851"/>
            <a:ext cx="5232300" cy="42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PO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SM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FE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BE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UI/UX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Architect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8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Our Team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What is Trackmate ?</a:t>
            </a:r>
            <a:endParaRPr/>
          </a:p>
        </p:txBody>
      </p:sp>
      <p:sp>
        <p:nvSpPr>
          <p:cNvPr id="200" name="Google Shape;200;p39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01" name="Google Shape;201;p39"/>
          <p:cNvSpPr txBox="1"/>
          <p:nvPr>
            <p:ph idx="1" type="body"/>
          </p:nvPr>
        </p:nvSpPr>
        <p:spPr>
          <a:xfrm>
            <a:off x="2072000" y="3486250"/>
            <a:ext cx="79287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Event capturing system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Another GA 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GDPR/CCPA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Scalable marketing campaigns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Promo code - less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High volume throughput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-IE" sz="2000">
                <a:latin typeface="Montserrat"/>
                <a:ea typeface="Montserrat"/>
                <a:cs typeface="Montserrat"/>
                <a:sym typeface="Montserrat"/>
              </a:rPr>
              <a:t>Analytics (near real time)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0"/>
          <p:cNvSpPr txBox="1"/>
          <p:nvPr>
            <p:ph type="title"/>
          </p:nvPr>
        </p:nvSpPr>
        <p:spPr>
          <a:xfrm>
            <a:off x="1627188" y="346075"/>
            <a:ext cx="8920200" cy="27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High Level Overview</a:t>
            </a:r>
            <a:endParaRPr/>
          </a:p>
        </p:txBody>
      </p:sp>
      <p:sp>
        <p:nvSpPr>
          <p:cNvPr id="208" name="Google Shape;208;p40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09" name="Google Shape;209;p40"/>
          <p:cNvSpPr txBox="1"/>
          <p:nvPr>
            <p:ph idx="1" type="body"/>
          </p:nvPr>
        </p:nvSpPr>
        <p:spPr>
          <a:xfrm>
            <a:off x="2040725" y="3361875"/>
            <a:ext cx="8083800" cy="25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4" marL="158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3 Main parts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4" marL="1587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SDK (vanilla js)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Data Capture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</a:pPr>
            <a:r>
              <a:rPr lang="en-IE" sz="2400"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15" name="Google Shape;215;p41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Architecture Requirements</a:t>
            </a:r>
            <a:endParaRPr/>
          </a:p>
        </p:txBody>
      </p:sp>
      <p:sp>
        <p:nvSpPr>
          <p:cNvPr id="216" name="Google Shape;216;p41"/>
          <p:cNvSpPr txBox="1"/>
          <p:nvPr>
            <p:ph idx="1" type="body"/>
          </p:nvPr>
        </p:nvSpPr>
        <p:spPr>
          <a:xfrm>
            <a:off x="712800" y="1847850"/>
            <a:ext cx="55212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Cloud based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No vendor lock 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Cloud provider agnostic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Loosely coupled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Event driven microservices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Linux containers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High availability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Scalable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idx="12" type="sldNum"/>
          </p:nvPr>
        </p:nvSpPr>
        <p:spPr>
          <a:xfrm>
            <a:off x="9000002" y="6356350"/>
            <a:ext cx="247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22" name="Google Shape;222;p42"/>
          <p:cNvSpPr txBox="1"/>
          <p:nvPr>
            <p:ph type="title"/>
          </p:nvPr>
        </p:nvSpPr>
        <p:spPr>
          <a:xfrm>
            <a:off x="704850" y="348571"/>
            <a:ext cx="107673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Client </a:t>
            </a:r>
            <a:r>
              <a:rPr lang="en-IE"/>
              <a:t>Requirements</a:t>
            </a:r>
            <a:endParaRPr/>
          </a:p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712800" y="1847850"/>
            <a:ext cx="55212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Restful API endpoints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Analytics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AI (Spark streaming)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Adapters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  <p:sp>
        <p:nvSpPr>
          <p:cNvPr id="229" name="Google Shape;229;p43"/>
          <p:cNvSpPr txBox="1"/>
          <p:nvPr>
            <p:ph type="title"/>
          </p:nvPr>
        </p:nvSpPr>
        <p:spPr>
          <a:xfrm>
            <a:off x="704850" y="348571"/>
            <a:ext cx="10767150" cy="1238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Montserrat"/>
              <a:buNone/>
            </a:pPr>
            <a:r>
              <a:rPr lang="en-IE"/>
              <a:t>Architecture tech stack</a:t>
            </a:r>
            <a:endParaRPr/>
          </a:p>
        </p:txBody>
      </p:sp>
      <p:sp>
        <p:nvSpPr>
          <p:cNvPr id="230" name="Google Shape;230;p43"/>
          <p:cNvSpPr txBox="1"/>
          <p:nvPr>
            <p:ph idx="1" type="body"/>
          </p:nvPr>
        </p:nvSpPr>
        <p:spPr>
          <a:xfrm>
            <a:off x="712800" y="1847850"/>
            <a:ext cx="55212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Openshift (enterprise kubernetes)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Kafka (message queue)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Couchbase (nosql db)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Vuejs (fe)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Golang (be)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IE">
                <a:latin typeface="Montserrat"/>
                <a:ea typeface="Montserrat"/>
                <a:cs typeface="Montserrat"/>
                <a:sym typeface="Montserrat"/>
              </a:rPr>
              <a:t>Argocd Tekton (cicd)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2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6100" y="202700"/>
            <a:ext cx="4271552" cy="64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type="title"/>
          </p:nvPr>
        </p:nvSpPr>
        <p:spPr>
          <a:xfrm>
            <a:off x="1627188" y="346075"/>
            <a:ext cx="8920162" cy="27622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</a:pPr>
            <a:r>
              <a:rPr lang="en-IE"/>
              <a:t>Who &amp; How</a:t>
            </a:r>
            <a:endParaRPr/>
          </a:p>
        </p:txBody>
      </p:sp>
      <p:sp>
        <p:nvSpPr>
          <p:cNvPr id="238" name="Google Shape;238;p44"/>
          <p:cNvSpPr txBox="1"/>
          <p:nvPr>
            <p:ph idx="12" type="sldNum"/>
          </p:nvPr>
        </p:nvSpPr>
        <p:spPr>
          <a:xfrm>
            <a:off x="9000002" y="6356350"/>
            <a:ext cx="24719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I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reefold">
  <a:themeElements>
    <a:clrScheme name="Custom 2">
      <a:dk1>
        <a:srgbClr val="30495B"/>
      </a:dk1>
      <a:lt1>
        <a:srgbClr val="FFFFFF"/>
      </a:lt1>
      <a:dk2>
        <a:srgbClr val="2C4557"/>
      </a:dk2>
      <a:lt2>
        <a:srgbClr val="E7E6E6"/>
      </a:lt2>
      <a:accent1>
        <a:srgbClr val="00CAD9"/>
      </a:accent1>
      <a:accent2>
        <a:srgbClr val="FFCF00"/>
      </a:accent2>
      <a:accent3>
        <a:srgbClr val="5D5D5D"/>
      </a:accent3>
      <a:accent4>
        <a:srgbClr val="ADADAD"/>
      </a:accent4>
      <a:accent5>
        <a:srgbClr val="ADADAD"/>
      </a:accent5>
      <a:accent6>
        <a:srgbClr val="30495B"/>
      </a:accent6>
      <a:hlink>
        <a:srgbClr val="00CAD9"/>
      </a:hlink>
      <a:folHlink>
        <a:srgbClr val="00CA9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